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60" autoAdjust="0"/>
    <p:restoredTop sz="94660"/>
  </p:normalViewPr>
  <p:slideViewPr>
    <p:cSldViewPr snapToGrid="0">
      <p:cViewPr varScale="1">
        <p:scale>
          <a:sx n="93" d="100"/>
          <a:sy n="93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890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32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233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3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3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28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17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0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8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713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78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F159A-20DC-4174-8DB9-C06576F4B292}" type="datetimeFigureOut">
              <a:rPr lang="en-US" smtClean="0"/>
              <a:t>8/3/2014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1B725-1EC6-4647-A8CA-FBD9823022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2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699" y="4728513"/>
            <a:ext cx="4453736" cy="1266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48930" y="5025609"/>
            <a:ext cx="551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Segeo UI"/>
              </a:rPr>
              <a:t>Euca</a:t>
            </a:r>
          </a:p>
          <a:p>
            <a:pPr algn="ctr"/>
            <a:r>
              <a:rPr lang="en-US" sz="1200" b="1" dirty="0" smtClean="0">
                <a:latin typeface="Segeo UI"/>
              </a:rPr>
              <a:t>67%</a:t>
            </a:r>
            <a:endParaRPr lang="en-US" sz="1200" b="1" dirty="0">
              <a:latin typeface="Segeo U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25057" y="4610062"/>
            <a:ext cx="793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Segeo UI"/>
              </a:rPr>
              <a:t>Subabul</a:t>
            </a:r>
          </a:p>
          <a:p>
            <a:pPr algn="ctr"/>
            <a:r>
              <a:rPr lang="en-US" sz="1200" b="1" dirty="0" smtClean="0">
                <a:latin typeface="Segeo UI"/>
              </a:rPr>
              <a:t>18%</a:t>
            </a:r>
            <a:endParaRPr lang="en-US" sz="1200" b="1" dirty="0">
              <a:latin typeface="Segeo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52579" y="4748739"/>
            <a:ext cx="926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Segeo UI"/>
              </a:rPr>
              <a:t>Casuarina</a:t>
            </a:r>
          </a:p>
          <a:p>
            <a:pPr algn="ctr"/>
            <a:r>
              <a:rPr lang="en-US" sz="1200" b="1" dirty="0" smtClean="0">
                <a:latin typeface="Segeo UI"/>
              </a:rPr>
              <a:t>7%</a:t>
            </a:r>
            <a:endParaRPr lang="en-US" sz="1200" b="1" dirty="0">
              <a:latin typeface="Segeo U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1403" y="5141241"/>
            <a:ext cx="843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Segeo UI"/>
              </a:rPr>
              <a:t>Imported</a:t>
            </a:r>
          </a:p>
          <a:p>
            <a:pPr algn="ctr"/>
            <a:r>
              <a:rPr lang="en-US" sz="1200" b="1" dirty="0" smtClean="0">
                <a:latin typeface="Segeo UI"/>
              </a:rPr>
              <a:t>6%</a:t>
            </a:r>
            <a:endParaRPr lang="en-US" sz="1200" b="1" dirty="0">
              <a:latin typeface="Segeo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00684" y="4438455"/>
            <a:ext cx="679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latin typeface="Segeo UI"/>
              </a:rPr>
              <a:t>Others</a:t>
            </a:r>
          </a:p>
          <a:p>
            <a:pPr algn="ctr"/>
            <a:r>
              <a:rPr lang="en-US" sz="1200" b="1" dirty="0" smtClean="0">
                <a:latin typeface="Segeo UI"/>
              </a:rPr>
              <a:t>1%</a:t>
            </a:r>
            <a:endParaRPr lang="en-US" sz="1200" b="1" dirty="0">
              <a:latin typeface="Segeo U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7685" y="5964916"/>
            <a:ext cx="27045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Segeo UI"/>
              </a:rPr>
              <a:t>Wood Consumption (2013-14)</a:t>
            </a:r>
            <a:endParaRPr lang="en-US" sz="1400" b="1" dirty="0">
              <a:latin typeface="Segeo UI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" b="1800"/>
          <a:stretch/>
        </p:blipFill>
        <p:spPr>
          <a:xfrm>
            <a:off x="501504" y="1473459"/>
            <a:ext cx="5395862" cy="503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68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20</Words>
  <Application>Microsoft Office PowerPoint</Application>
  <PresentationFormat>On-screen Show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Segeo UI</vt:lpstr>
      <vt:lpstr>Office Theme</vt:lpstr>
      <vt:lpstr>PowerPoint Presentation</vt:lpstr>
    </vt:vector>
  </TitlesOfParts>
  <Company>ITC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Rajkumar Rathinavelu</dc:creator>
  <cp:lastModifiedBy>Rajkumar Rathinavelu</cp:lastModifiedBy>
  <cp:revision>3</cp:revision>
  <dcterms:created xsi:type="dcterms:W3CDTF">2014-08-03T16:39:06Z</dcterms:created>
  <dcterms:modified xsi:type="dcterms:W3CDTF">2014-08-03T17:31:03Z</dcterms:modified>
</cp:coreProperties>
</file>