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</p:sldIdLst>
  <p:sldSz cx="12192000" cy="6858000"/>
  <p:notesSz cx="6858000" cy="9144000"/>
  <p:embeddedFontLst>
    <p:embeddedFont>
      <p:font typeface="Segoe UI" panose="020B0502040204020203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swald Regular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Adobe Garamond Pro" panose="02020502060506020403" charset="0"/>
      <p:regular r:id="rId14"/>
      <p:bold r:id="rId15"/>
      <p:italic r:id="rId16"/>
      <p:boldItalic r:id="rId17"/>
    </p:embeddedFont>
    <p:embeddedFont>
      <p:font typeface="Adobe Fan Heiti Std B" panose="020B0700000000000000" charset="-128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8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0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font" Target="fonts/font16.fntdata"/><Relationship Id="rId3" Type="http://schemas.openxmlformats.org/officeDocument/2006/relationships/font" Target="fonts/font1.fntdata"/><Relationship Id="rId21" Type="http://schemas.openxmlformats.org/officeDocument/2006/relationships/theme" Target="theme/theme1.xml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933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 userDrawn="1"/>
        </p:nvSpPr>
        <p:spPr>
          <a:xfrm>
            <a:off x="486230" y="6537836"/>
            <a:ext cx="119616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00" b="1" kern="1200" cap="all" spc="200" baseline="0" dirty="0">
                <a:solidFill>
                  <a:prstClr val="black"/>
                </a:solidFill>
                <a:latin typeface="Oswald Regular" panose="02000503000000000000" pitchFamily="2" charset="0"/>
                <a:ea typeface="Adobe Fan Heiti Std B" panose="020B0700000000000000" pitchFamily="34" charset="-128"/>
                <a:cs typeface="Segoe UI" panose="020B0502040204020203" pitchFamily="34" charset="0"/>
              </a:rPr>
              <a:t>Bioinformatics</a:t>
            </a:r>
            <a:endParaRPr lang="en-US" sz="800" b="1" kern="1200" spc="200" baseline="0" dirty="0">
              <a:solidFill>
                <a:prstClr val="black"/>
              </a:solidFill>
              <a:latin typeface="Oswald Regular" panose="02000503000000000000" pitchFamily="2" charset="0"/>
              <a:ea typeface="Adobe Fan Heiti Std B" panose="020B0700000000000000" pitchFamily="34" charset="-128"/>
              <a:cs typeface="Segoe UI" panose="020B0502040204020203" pitchFamily="34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61" y="6474178"/>
            <a:ext cx="308569" cy="280662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11534858" y="6520920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04A6227A-9444-4789-A0AD-FCB61BBDDBF2}" type="slidenum">
              <a:rPr lang="en-US" sz="1200">
                <a:solidFill>
                  <a:prstClr val="black"/>
                </a:solidFill>
                <a:latin typeface="Adobe Garamond Pro" panose="02020502060506020403" pitchFamily="18" charset="0"/>
              </a:rPr>
              <a:pPr algn="ctr"/>
              <a:t>‹#›</a:t>
            </a:fld>
            <a:endParaRPr lang="en-US" sz="1200" dirty="0">
              <a:solidFill>
                <a:prstClr val="black"/>
              </a:solidFill>
              <a:latin typeface="Adobe Garamond Pro" panose="020205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67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38651" y="308454"/>
            <a:ext cx="986056" cy="4616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algn="r" defTabSz="909638"/>
            <a:r>
              <a:rPr lang="en-US" sz="2400" dirty="0" smtClean="0">
                <a:latin typeface="Oswald Regular" panose="020B0604020202020204" charset="0"/>
                <a:ea typeface="Adobe Gothic Std B" panose="020B0800000000000000" pitchFamily="34" charset="-128"/>
                <a:cs typeface="Times New Roman" pitchFamily="18" charset="0"/>
              </a:rPr>
              <a:t>Oswald</a:t>
            </a:r>
            <a:endParaRPr lang="en-GB" sz="2400" dirty="0">
              <a:latin typeface="Oswald Regular" panose="020B0604020202020204" charset="0"/>
              <a:ea typeface="Adobe Gothic Std B" panose="020B0800000000000000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39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 w="9525" algn="ctr">
          <a:noFill/>
          <a:miter lim="800000"/>
          <a:headEnd/>
          <a:tailEnd/>
        </a:ln>
      </a:spPr>
      <a:bodyPr wrap="square" lIns="91385" tIns="45695" rIns="91385" bIns="45695" anchor="ctr">
        <a:spAutoFit/>
      </a:bodyPr>
      <a:lstStyle>
        <a:defPPr algn="r" defTabSz="909638">
          <a:defRPr sz="2400" dirty="0">
            <a:latin typeface="Adobe Garamond Pro" panose="02020502060506020403" pitchFamily="18" charset="0"/>
            <a:ea typeface="Adobe Gothic Std B" panose="020B0800000000000000" pitchFamily="34" charset="-128"/>
            <a:cs typeface="Times New Roman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Times New Roman</vt:lpstr>
      <vt:lpstr>Segoe UI</vt:lpstr>
      <vt:lpstr>Calibri Light</vt:lpstr>
      <vt:lpstr>Oswald Regular</vt:lpstr>
      <vt:lpstr>Calibri</vt:lpstr>
      <vt:lpstr>Adobe Gothic Std B</vt:lpstr>
      <vt:lpstr>Adobe Garamond Pro</vt:lpstr>
      <vt:lpstr>Adobe Fan Heiti Std B</vt:lpstr>
      <vt:lpstr>Arial</vt:lpstr>
      <vt:lpstr>Custom Design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Sureshkumar Ramadoss</dc:creator>
  <cp:lastModifiedBy>Rajkumar</cp:lastModifiedBy>
  <cp:revision>64</cp:revision>
  <dcterms:created xsi:type="dcterms:W3CDTF">2016-04-20T05:01:53Z</dcterms:created>
  <dcterms:modified xsi:type="dcterms:W3CDTF">2016-05-04T08:52:58Z</dcterms:modified>
</cp:coreProperties>
</file>