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15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7010400" cy="9296400"/>
  <p:embeddedFontLs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Adobe Garamond Pro" panose="02020502060506020403" pitchFamily="18" charset="0"/>
      <p:regular r:id="rId11"/>
      <p:bold r:id="rId12"/>
      <p:italic r:id="rId13"/>
      <p:boldItalic r:id="rId14"/>
    </p:embeddedFont>
    <p:embeddedFont>
      <p:font typeface="Adobe Gothic Std B" panose="020B0800000000000000" pitchFamily="34" charset="-128"/>
      <p:bold r:id="rId15"/>
    </p:embeddedFont>
    <p:embeddedFont>
      <p:font typeface="Segoe UI" panose="020B0502040204020203" pitchFamily="34" charset="0"/>
      <p:regular r:id="rId16"/>
      <p:bold r:id="rId17"/>
      <p:italic r:id="rId18"/>
      <p:boldItalic r:id="rId19"/>
    </p:embeddedFont>
    <p:embeddedFont>
      <p:font typeface="Adobe Fan Heiti Std B" panose="020B0700000000000000" pitchFamily="34" charset="-128"/>
      <p:bold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clrMru>
    <a:srgbClr val="5A2781"/>
    <a:srgbClr val="B07BD7"/>
    <a:srgbClr val="FF0000"/>
    <a:srgbClr val="461E64"/>
    <a:srgbClr val="3617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72" autoAdjust="0"/>
    <p:restoredTop sz="95932" autoAdjust="0"/>
  </p:normalViewPr>
  <p:slideViewPr>
    <p:cSldViewPr snapToGrid="0" snapToObjects="1">
      <p:cViewPr varScale="1">
        <p:scale>
          <a:sx n="98" d="100"/>
          <a:sy n="98" d="100"/>
        </p:scale>
        <p:origin x="78" y="13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font" Target="fonts/font14.fntdata"/><Relationship Id="rId3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24" Type="http://schemas.openxmlformats.org/officeDocument/2006/relationships/tableStyles" Target="tableStyles.xml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23" Type="http://schemas.openxmlformats.org/officeDocument/2006/relationships/theme" Target="theme/theme1.xml"/><Relationship Id="rId10" Type="http://schemas.openxmlformats.org/officeDocument/2006/relationships/font" Target="fonts/font6.fntdata"/><Relationship Id="rId19" Type="http://schemas.openxmlformats.org/officeDocument/2006/relationships/font" Target="fonts/font15.fntdata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8362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4746C-DC8A-4E0A-9252-655CD977C309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2A1AE-A871-4A91-AD64-9B0C1AA43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652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22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/>
          <p:cNvSpPr/>
          <p:nvPr userDrawn="1"/>
        </p:nvSpPr>
        <p:spPr>
          <a:xfrm>
            <a:off x="678910" y="6539396"/>
            <a:ext cx="85632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cap="all" baseline="0" dirty="0" smtClean="0">
                <a:solidFill>
                  <a:schemeClr val="tx1"/>
                </a:solidFill>
                <a:latin typeface="Adobe Garamond Pro" panose="02020502060506020403" pitchFamily="18" charset="0"/>
                <a:ea typeface="Adobe Fan Heiti Std B" panose="020B0700000000000000" pitchFamily="34" charset="-128"/>
                <a:cs typeface="Segoe UI" panose="020B0502040204020203" pitchFamily="34" charset="0"/>
              </a:rPr>
              <a:t>Silvicuture</a:t>
            </a:r>
            <a:endParaRPr lang="en-US" sz="800" b="1" dirty="0" smtClean="0">
              <a:solidFill>
                <a:schemeClr val="tx1"/>
              </a:solidFill>
              <a:latin typeface="Adobe Garamond Pro" panose="02020502060506020403" pitchFamily="18" charset="0"/>
              <a:ea typeface="Adobe Fan Heiti Std B" panose="020B0700000000000000" pitchFamily="34" charset="-128"/>
              <a:cs typeface="Segoe UI" panose="020B0502040204020203" pitchFamily="34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28" y="6407844"/>
            <a:ext cx="432888" cy="393738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11534858" y="6520920"/>
            <a:ext cx="3321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04A6227A-9444-4789-A0AD-FCB61BBDDBF2}" type="slidenum">
              <a:rPr lang="en-US" sz="1200" smtClean="0">
                <a:latin typeface="Adobe Garamond Pro" panose="02020502060506020403" pitchFamily="18" charset="0"/>
              </a:rPr>
              <a:t>‹#›</a:t>
            </a:fld>
            <a:endParaRPr lang="en-US" sz="1200" dirty="0">
              <a:latin typeface="Adobe Garamond Pro" panose="02020502060506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32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 bwMode="auto">
          <a:xfrm>
            <a:off x="489091" y="275032"/>
            <a:ext cx="2854518" cy="46161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algn="ctr" defTabSz="909638"/>
            <a:r>
              <a:rPr lang="en-US" sz="2400" dirty="0">
                <a:latin typeface="Adobe Garamond Pro" panose="02020502060506020403" pitchFamily="18" charset="0"/>
                <a:ea typeface="Adobe Gothic Std B" panose="020B0800000000000000" pitchFamily="34" charset="-128"/>
                <a:cs typeface="Times New Roman" pitchFamily="18" charset="0"/>
              </a:rPr>
              <a:t>Adobe Garamond Pro</a:t>
            </a:r>
            <a:endParaRPr lang="en-US" sz="2400" dirty="0" smtClean="0">
              <a:latin typeface="Adobe Garamond Pro" panose="02020502060506020403" pitchFamily="18" charset="0"/>
              <a:ea typeface="Adobe Gothic Std B" panose="020B0800000000000000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21146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noFill/>
        <a:ln w="9525" algn="ctr">
          <a:noFill/>
          <a:miter lim="800000"/>
          <a:headEnd/>
          <a:tailEnd/>
        </a:ln>
      </a:spPr>
      <a:bodyPr wrap="square" lIns="91385" tIns="45695" rIns="91385" bIns="45695" rtlCol="0" anchor="ctr">
        <a:spAutoFit/>
      </a:bodyPr>
      <a:lstStyle>
        <a:defPPr algn="ctr" defTabSz="909638">
          <a:defRPr sz="1400" dirty="0" smtClean="0">
            <a:latin typeface="Adobe Garamond Pro" panose="02020502060506020403" pitchFamily="18" charset="0"/>
            <a:ea typeface="Adobe Gothic Std B" panose="020B0800000000000000" pitchFamily="34" charset="-128"/>
            <a:cs typeface="Times New Roman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5522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 Light</vt:lpstr>
      <vt:lpstr>Calibri</vt:lpstr>
      <vt:lpstr>Adobe Garamond Pro</vt:lpstr>
      <vt:lpstr>Adobe Gothic Std B</vt:lpstr>
      <vt:lpstr>Segoe UI</vt:lpstr>
      <vt:lpstr>Adobe Fan Heiti Std B</vt:lpstr>
      <vt:lpstr>Times New Roman</vt:lpstr>
      <vt:lpstr>Arial</vt:lpstr>
      <vt:lpstr>Custom Design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ITC LSTC</dc:title>
  <dc:subject/>
  <dc:creator>Latha BN</dc:creator>
  <cp:keywords/>
  <dc:description/>
  <cp:lastModifiedBy>Rajkumar Rathinavelu</cp:lastModifiedBy>
  <cp:revision>518</cp:revision>
  <cp:lastPrinted>2015-02-06T06:48:17Z</cp:lastPrinted>
  <dcterms:created xsi:type="dcterms:W3CDTF">2015-01-09T13:51:59Z</dcterms:created>
  <dcterms:modified xsi:type="dcterms:W3CDTF">2015-12-31T03:21:59Z</dcterms:modified>
  <cp:category/>
</cp:coreProperties>
</file>